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62" r:id="rId11"/>
    <p:sldId id="268" r:id="rId12"/>
    <p:sldId id="259" r:id="rId13"/>
    <p:sldId id="269" r:id="rId14"/>
    <p:sldId id="272" r:id="rId15"/>
    <p:sldId id="273" r:id="rId16"/>
    <p:sldId id="271" r:id="rId17"/>
    <p:sldId id="274" r:id="rId18"/>
    <p:sldId id="260" r:id="rId19"/>
    <p:sldId id="261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718" autoAdjust="0"/>
  </p:normalViewPr>
  <p:slideViewPr>
    <p:cSldViewPr>
      <p:cViewPr varScale="1">
        <p:scale>
          <a:sx n="68" d="100"/>
          <a:sy n="68" d="100"/>
        </p:scale>
        <p:origin x="-82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ionic-team/ionic/blob/master/CHANGELOG.md" TargetMode="Externa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628800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sz="5400" dirty="0" smtClean="0"/>
              <a:t>IONIC3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5105400"/>
            <a:ext cx="6400800" cy="1752600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朱俊伟 </a:t>
            </a:r>
            <a:endParaRPr lang="zh-CN" altLang="en-US" sz="2400" dirty="0" smtClean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2018/01/15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en-US" altLang="zh-CN" dirty="0" err="1" smtClean="0">
                <a:sym typeface="+mn-ea"/>
              </a:rPr>
            </a:br>
            <a:r>
              <a:rPr lang="en-US" altLang="zh-CN" dirty="0" err="1" smtClean="0">
                <a:sym typeface="+mn-ea"/>
              </a:rPr>
              <a:t>package.json</a:t>
            </a:r>
            <a:r>
              <a:rPr lang="zh-CN" altLang="en-US" dirty="0" smtClean="0">
                <a:sym typeface="+mn-ea"/>
              </a:rPr>
              <a:t>文件管理</a:t>
            </a:r>
            <a:br>
              <a:rPr lang="zh-CN" altLang="en-US" dirty="0">
                <a:sym typeface="+mn-ea"/>
              </a:rPr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365" y="1368425"/>
            <a:ext cx="4371975" cy="4000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2055" y="1470660"/>
            <a:ext cx="38804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项目依赖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@angular : angular</a:t>
            </a:r>
            <a:r>
              <a:rPr lang="zh-CN" altLang="en-US"/>
              <a:t>的依赖</a:t>
            </a:r>
            <a:endParaRPr lang="zh-CN" altLang="en-US"/>
          </a:p>
          <a:p>
            <a:r>
              <a:rPr lang="en-US" altLang="zh-CN"/>
              <a:t>@ionic-native: </a:t>
            </a:r>
            <a:r>
              <a:rPr lang="zh-CN" altLang="en-US"/>
              <a:t>插件调用方法封装的依赖</a:t>
            </a:r>
            <a:endParaRPr lang="zh-CN" altLang="en-US"/>
          </a:p>
          <a:p>
            <a:r>
              <a:rPr lang="zh-CN" altLang="en-US"/>
              <a:t>注：</a:t>
            </a:r>
            <a:r>
              <a:rPr lang="en-US" altLang="zh-CN"/>
              <a:t>angular</a:t>
            </a:r>
            <a:r>
              <a:rPr lang="zh-CN" altLang="en-US"/>
              <a:t>，</a:t>
            </a:r>
            <a:r>
              <a:rPr lang="en-US" altLang="zh-CN"/>
              <a:t>ionic</a:t>
            </a:r>
            <a:r>
              <a:rPr lang="zh-CN" altLang="en-US"/>
              <a:t>更新速度比较快，需要定期维护这个版本。</a:t>
            </a:r>
            <a:endParaRPr lang="zh-CN" altLang="en-US"/>
          </a:p>
          <a:p>
            <a:r>
              <a:rPr lang="zh-CN" altLang="en-US"/>
              <a:t>官方</a:t>
            </a:r>
            <a:r>
              <a:rPr lang="en-US" altLang="zh-CN"/>
              <a:t>github: </a:t>
            </a:r>
            <a:r>
              <a:rPr lang="zh-CN" altLang="en-US">
                <a:hlinkClick r:id="rId2" tooltip="" action="ppaction://hlinkfile"/>
              </a:rPr>
              <a:t>https://github.com/ionic-team/ionic/blob/master/CHANGELOG.md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package.json</a:t>
            </a:r>
            <a:r>
              <a:rPr lang="zh-CN" altLang="en-US" dirty="0" smtClean="0"/>
              <a:t>文件管理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1. dependencies: </a:t>
            </a:r>
            <a:r>
              <a:rPr lang="en-US" altLang="zh-CN" dirty="0" err="1" smtClean="0"/>
              <a:t>npm</a:t>
            </a:r>
            <a:r>
              <a:rPr lang="en-US" altLang="zh-CN" dirty="0" smtClean="0"/>
              <a:t> install --save </a:t>
            </a:r>
            <a:r>
              <a:rPr lang="zh-CN" altLang="en-US" dirty="0" smtClean="0"/>
              <a:t>会生成依赖记录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2. </a:t>
            </a:r>
            <a:r>
              <a:rPr lang="en-US" altLang="zh-CN" dirty="0" err="1" smtClean="0"/>
              <a:t>devDependencies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npm</a:t>
            </a:r>
            <a:r>
              <a:rPr lang="en-US" altLang="zh-CN" dirty="0" smtClean="0"/>
              <a:t> install --save-dev  ;</a:t>
            </a:r>
            <a:r>
              <a:rPr lang="zh-CN" altLang="en-US" dirty="0" smtClean="0"/>
              <a:t> 开发所需要的模块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README.md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6230" y="1417955"/>
            <a:ext cx="5838825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项目介绍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9920" y="1815465"/>
            <a:ext cx="2800350" cy="2743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52215" y="1815465"/>
            <a:ext cx="52120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app: </a:t>
            </a:r>
            <a:r>
              <a:rPr lang="zh-CN" altLang="en-US"/>
              <a:t>项目启动文件存放目录（</a:t>
            </a:r>
            <a:r>
              <a:rPr lang="en-US" altLang="zh-CN"/>
              <a:t>app.module.ts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assets: </a:t>
            </a:r>
            <a:r>
              <a:rPr lang="zh-CN" altLang="en-US"/>
              <a:t>项目静态资源文件存放</a:t>
            </a:r>
            <a:endParaRPr lang="zh-CN" altLang="en-US"/>
          </a:p>
          <a:p>
            <a:r>
              <a:rPr lang="en-US" altLang="zh-CN"/>
              <a:t>models: ts</a:t>
            </a:r>
            <a:r>
              <a:rPr lang="zh-CN" altLang="en-US"/>
              <a:t>的模型</a:t>
            </a:r>
            <a:endParaRPr lang="zh-CN" altLang="en-US"/>
          </a:p>
          <a:p>
            <a:r>
              <a:rPr lang="en-US" altLang="zh-CN"/>
              <a:t>pages: </a:t>
            </a:r>
            <a:r>
              <a:rPr lang="zh-CN" altLang="en-US"/>
              <a:t>所有的页面</a:t>
            </a:r>
            <a:endParaRPr lang="zh-CN" altLang="en-US"/>
          </a:p>
          <a:p>
            <a:r>
              <a:rPr lang="en-US" altLang="zh-CN"/>
              <a:t>pipes: </a:t>
            </a:r>
            <a:r>
              <a:rPr lang="zh-CN" altLang="en-US"/>
              <a:t>管道，用于对于文本的转换</a:t>
            </a:r>
            <a:endParaRPr lang="zh-CN" altLang="en-US"/>
          </a:p>
          <a:p>
            <a:r>
              <a:rPr lang="en-US" altLang="zh-CN"/>
              <a:t>plugin: </a:t>
            </a:r>
            <a:r>
              <a:rPr lang="zh-CN" altLang="en-US"/>
              <a:t>暂时没有用</a:t>
            </a:r>
            <a:endParaRPr lang="zh-CN" altLang="en-US"/>
          </a:p>
          <a:p>
            <a:r>
              <a:rPr lang="en-US" altLang="zh-CN"/>
              <a:t>providers: </a:t>
            </a:r>
            <a:r>
              <a:rPr lang="zh-CN" altLang="en-US"/>
              <a:t>存放</a:t>
            </a:r>
            <a:r>
              <a:rPr lang="zh-CN" altLang="en-US"/>
              <a:t>所有</a:t>
            </a:r>
            <a:r>
              <a:rPr lang="en-US" altLang="zh-CN"/>
              <a:t>service</a:t>
            </a:r>
            <a:r>
              <a:rPr lang="zh-CN" altLang="en-US"/>
              <a:t>的目录</a:t>
            </a:r>
            <a:endParaRPr lang="zh-CN" altLang="en-US"/>
          </a:p>
          <a:p>
            <a:r>
              <a:rPr lang="en-US" altLang="zh-CN"/>
              <a:t>theme: </a:t>
            </a:r>
            <a:r>
              <a:rPr lang="zh-CN" altLang="en-US"/>
              <a:t>主体颜色存放目录</a:t>
            </a:r>
            <a:endParaRPr lang="zh-CN" altLang="en-US"/>
          </a:p>
          <a:p>
            <a:r>
              <a:rPr lang="en-US" altLang="zh-CN"/>
              <a:t>index.html: </a:t>
            </a:r>
            <a:r>
              <a:rPr lang="zh-CN" altLang="en-US"/>
              <a:t>模版</a:t>
            </a:r>
            <a:r>
              <a:rPr lang="en-US" altLang="zh-CN"/>
              <a:t>html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en-US" altLang="zh-CN"/>
              <a:t>tips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ionic </a:t>
            </a:r>
            <a:r>
              <a:rPr lang="zh-CN" altLang="en-US"/>
              <a:t>指令快速构建一个</a:t>
            </a:r>
            <a:r>
              <a:rPr lang="en-US" altLang="zh-CN"/>
              <a:t>page</a:t>
            </a:r>
            <a:r>
              <a:rPr lang="zh-CN" altLang="en-US"/>
              <a:t>，</a:t>
            </a:r>
            <a:r>
              <a:rPr lang="en-US" altLang="zh-CN"/>
              <a:t>component</a:t>
            </a:r>
            <a:r>
              <a:rPr lang="zh-CN" altLang="en-US"/>
              <a:t>等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667000"/>
            <a:ext cx="6198870" cy="2898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en-US" altLang="zh-CN"/>
              <a:t>tips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app.global.ts --</a:t>
            </a:r>
            <a:r>
              <a:rPr lang="zh-CN" altLang="en-US"/>
              <a:t>单例模式，保存全局共享的内容；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65425"/>
            <a:ext cx="3371215" cy="1952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492252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以上是一部分代码：正式发版请修改为</a:t>
            </a:r>
            <a:r>
              <a:rPr lang="en-US" altLang="zh-CN"/>
              <a:t>3</a:t>
            </a:r>
            <a:r>
              <a:rPr lang="zh-CN" altLang="en-US"/>
              <a:t>；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en-US" altLang="zh-CN"/>
              <a:t>tips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 sz="2400"/>
              <a:t>观察者模式使用：</a:t>
            </a:r>
            <a:endParaRPr lang="zh-CN" altLang="en-US" sz="2400"/>
          </a:p>
          <a:p>
            <a:pPr marL="0" lvl="0" indent="0">
              <a:buNone/>
            </a:pPr>
            <a:r>
              <a:rPr lang="en-US" altLang="zh-CN" sz="2400"/>
              <a:t>	ionic </a:t>
            </a:r>
            <a:r>
              <a:rPr lang="zh-CN" altLang="en-US" sz="2400"/>
              <a:t>提供了</a:t>
            </a:r>
            <a:r>
              <a:rPr lang="en-US" altLang="zh-CN" sz="2400"/>
              <a:t>Events</a:t>
            </a:r>
            <a:r>
              <a:rPr lang="zh-CN" altLang="en-US" sz="2400"/>
              <a:t>事件的支持；</a:t>
            </a:r>
            <a:endParaRPr lang="zh-CN" altLang="en-US" sz="2400"/>
          </a:p>
          <a:p>
            <a:pPr marL="0" lv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使用方法：</a:t>
            </a:r>
            <a:endParaRPr lang="zh-CN" altLang="en-US" sz="2400"/>
          </a:p>
          <a:p>
            <a:pPr marL="0" lvl="0" indent="0">
              <a:buNone/>
            </a:pPr>
            <a:r>
              <a:rPr lang="en-US" altLang="zh-CN" sz="2400"/>
              <a:t>		import { Events} from 'ionic-angular';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 sz="2400"/>
              <a:t>		constructor(</a:t>
            </a:r>
            <a:br>
              <a:rPr lang="en-US" altLang="zh-CN" sz="2400"/>
            </a:br>
            <a:r>
              <a:rPr lang="en-US" altLang="zh-CN" sz="2400"/>
              <a:t>			private events:Events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 sz="2400"/>
              <a:t>		){}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 sz="2400"/>
              <a:t>		this.events.subscribe('xx',res=&gt;{});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 sz="2400"/>
              <a:t>		this.events.unsubscribe('xx');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 sz="2400"/>
              <a:t>		this.events.publish('xx',{})</a:t>
            </a:r>
            <a:endParaRPr lang="en-US" altLang="zh-CN" sz="2400"/>
          </a:p>
          <a:p>
            <a:pPr marL="0" lvl="0" indent="0">
              <a:buNone/>
            </a:pPr>
            <a:r>
              <a:rPr lang="en-US" altLang="zh-CN"/>
              <a:t>	</a:t>
            </a:r>
            <a:r>
              <a:rPr lang="zh-CN" altLang="en-US" sz="2400"/>
              <a:t>注：在ionViewWillUnload中注销事件</a:t>
            </a:r>
            <a:endParaRPr lang="zh-CN" altLang="en-US" sz="2400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IONIC Native 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zh-CN" altLang="en-US" dirty="0" smtClean="0"/>
              <a:t>举例说明：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err="1" smtClean="0"/>
              <a:t>Carema</a:t>
            </a:r>
            <a:r>
              <a:rPr lang="en-US" altLang="zh-CN" dirty="0" smtClean="0"/>
              <a:t> </a:t>
            </a:r>
            <a:r>
              <a:rPr lang="zh-CN" altLang="en-US" dirty="0" smtClean="0"/>
              <a:t>插件</a:t>
            </a:r>
            <a:endParaRPr lang="en-US" altLang="zh-CN" dirty="0" smtClean="0"/>
          </a:p>
          <a:p>
            <a:pPr indent="0" algn="just">
              <a:buNone/>
            </a:pPr>
            <a:r>
              <a:rPr lang="en-US" altLang="zh-CN" dirty="0" smtClean="0"/>
              <a:t>ionic </a:t>
            </a:r>
            <a:r>
              <a:rPr lang="en-US" altLang="zh-CN" dirty="0" err="1" smtClean="0"/>
              <a:t>cordova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 add </a:t>
            </a:r>
            <a:r>
              <a:rPr lang="en-US" altLang="zh-CN" dirty="0" err="1" smtClean="0"/>
              <a:t>cordova-plugin-camera</a:t>
            </a:r>
            <a:endParaRPr lang="en-US" altLang="zh-CN" dirty="0" smtClean="0"/>
          </a:p>
          <a:p>
            <a:pPr indent="0" algn="just">
              <a:buNone/>
            </a:pPr>
            <a:r>
              <a:rPr lang="zh-CN" altLang="en-US" dirty="0" smtClean="0"/>
              <a:t>安装插件，与只用</a:t>
            </a:r>
            <a:r>
              <a:rPr lang="en-US" altLang="zh-CN" dirty="0" err="1" smtClean="0"/>
              <a:t>cordova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plugin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区别在于，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会在</a:t>
            </a:r>
            <a:r>
              <a:rPr lang="en-US" altLang="zh-CN" dirty="0" err="1" smtClean="0"/>
              <a:t>package.json</a:t>
            </a:r>
            <a:r>
              <a:rPr lang="zh-CN" altLang="en-US" dirty="0" smtClean="0"/>
              <a:t>的依赖中添加，并且会在</a:t>
            </a:r>
            <a:r>
              <a:rPr lang="en-US" altLang="zh-CN" dirty="0" err="1" smtClean="0"/>
              <a:t>node_modules</a:t>
            </a:r>
            <a:r>
              <a:rPr lang="zh-CN" altLang="en-US" dirty="0" smtClean="0"/>
              <a:t>里面同时也会下载这个插件；</a:t>
            </a:r>
            <a:endParaRPr lang="en-US" altLang="zh-CN" dirty="0" smtClean="0"/>
          </a:p>
          <a:p>
            <a:pPr indent="0" algn="just"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npm</a:t>
            </a:r>
            <a:r>
              <a:rPr lang="en-US" altLang="zh-CN" dirty="0" smtClean="0"/>
              <a:t> install @ionic-native/camera --save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打包编译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/>
          </a:bodyPr>
          <a:lstStyle/>
          <a:p>
            <a:pPr>
              <a:buNone/>
            </a:pPr>
            <a:r>
              <a:rPr lang="zh-CN" altLang="en-US" dirty="0" smtClean="0"/>
              <a:t>上线项目打包：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1. </a:t>
            </a:r>
            <a:r>
              <a:rPr lang="zh-CN" altLang="en-US" dirty="0" smtClean="0"/>
              <a:t>本地代码压缩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ionic build --prod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2. app</a:t>
            </a:r>
            <a:r>
              <a:rPr lang="zh-CN" altLang="en-US" dirty="0" smtClean="0"/>
              <a:t>编译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</a:t>
            </a:r>
            <a:r>
              <a:rPr lang="en-US" altLang="zh-CN" dirty="0" err="1" smtClean="0"/>
              <a:t>ios</a:t>
            </a:r>
            <a:r>
              <a:rPr lang="en-US" altLang="zh-CN" dirty="0" smtClean="0"/>
              <a:t> : </a:t>
            </a:r>
            <a:r>
              <a:rPr lang="en-US" altLang="zh-CN" dirty="0" err="1" smtClean="0"/>
              <a:t>cordova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ios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android: </a:t>
            </a:r>
            <a:r>
              <a:rPr lang="en-US" altLang="zh-CN" dirty="0" err="1" smtClean="0"/>
              <a:t>cordova</a:t>
            </a:r>
            <a:r>
              <a:rPr lang="en-US" altLang="zh-CN" dirty="0" smtClean="0"/>
              <a:t> build android --release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也可以直接使用：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		ionic cordova build ios --prod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	ionic cordova build android --prod --release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android-</a:t>
            </a:r>
            <a:r>
              <a:rPr lang="zh-CN" altLang="en-US"/>
              <a:t>调试方法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2400"/>
              <a:t>1.android studio: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好处：不需要翻墙，查看插件的报错；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缺点：不能直接打印对象，数组等引用类型的值；需要使用</a:t>
            </a:r>
            <a:r>
              <a:rPr lang="en-US" altLang="zh-CN" sz="2400"/>
              <a:t>JSON.stringify</a:t>
            </a:r>
            <a:r>
              <a:rPr lang="zh-CN" altLang="en-US" sz="2400"/>
              <a:t>转换成字符串；</a:t>
            </a: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2.chrome://inspect/#devices:</a:t>
            </a:r>
            <a:r>
              <a:rPr lang="zh-CN" altLang="en-US" sz="2400"/>
              <a:t>使用</a:t>
            </a:r>
            <a:r>
              <a:rPr lang="en-US" altLang="zh-CN" sz="2400"/>
              <a:t>chrome</a:t>
            </a:r>
            <a:r>
              <a:rPr lang="zh-CN" altLang="en-US" sz="2400"/>
              <a:t>的日志打印器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好处：与调试网页一样，</a:t>
            </a:r>
            <a:r>
              <a:rPr lang="en-US" altLang="zh-CN" sz="2400"/>
              <a:t>log</a:t>
            </a:r>
            <a:r>
              <a:rPr lang="zh-CN" altLang="en-US" sz="2400"/>
              <a:t>清晰；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缺点：需要翻墙，原生代码报错无法查看；</a:t>
            </a:r>
            <a:endParaRPr lang="zh-CN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IONIC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IONIC CLI</a:t>
            </a:r>
            <a:r>
              <a:rPr lang="zh-CN" altLang="en-US" dirty="0" smtClean="0"/>
              <a:t>安装 </a:t>
            </a:r>
            <a:r>
              <a:rPr lang="en-US" altLang="zh-CN" dirty="0" smtClean="0"/>
              <a:t>(-g </a:t>
            </a:r>
            <a:r>
              <a:rPr lang="zh-CN" altLang="en-US" dirty="0" smtClean="0"/>
              <a:t>全局安装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None/>
            </a:pPr>
            <a:r>
              <a:rPr lang="en-US" altLang="zh-CN" dirty="0" smtClean="0"/>
              <a:t>   	</a:t>
            </a:r>
            <a:r>
              <a:rPr lang="en-US" altLang="zh-CN" dirty="0" err="1" smtClean="0"/>
              <a:t>npm</a:t>
            </a:r>
            <a:r>
              <a:rPr lang="en-US" altLang="zh-CN" dirty="0" smtClean="0"/>
              <a:t> install -g </a:t>
            </a:r>
            <a:r>
              <a:rPr lang="en-US" altLang="zh-CN" dirty="0" err="1" smtClean="0"/>
              <a:t>ionic@latest</a:t>
            </a:r>
            <a:endParaRPr lang="en-US" altLang="zh-CN" dirty="0" smtClean="0"/>
          </a:p>
          <a:p>
            <a:pPr marL="514350" indent="-514350">
              <a:buAutoNum type="arabicPeriod" startAt="2"/>
            </a:pPr>
            <a:r>
              <a:rPr lang="en-US" altLang="zh-CN" dirty="0" smtClean="0"/>
              <a:t>ionic start </a:t>
            </a:r>
            <a:r>
              <a:rPr lang="en-US" altLang="zh-CN" dirty="0" err="1" smtClean="0"/>
              <a:t>myNewProject</a:t>
            </a:r>
            <a:r>
              <a:rPr lang="en-US" altLang="zh-CN" dirty="0" smtClean="0"/>
              <a:t> (</a:t>
            </a:r>
            <a:r>
              <a:rPr lang="zh-CN" altLang="en-US" dirty="0" smtClean="0"/>
              <a:t>快速构建项目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514350" indent="-514350">
              <a:buAutoNum type="arabicPeriod" startAt="2"/>
            </a:pPr>
            <a:r>
              <a:rPr lang="zh-CN" altLang="en-US" dirty="0" smtClean="0"/>
              <a:t>启动项目 </a:t>
            </a:r>
            <a:r>
              <a:rPr lang="en-US" altLang="zh-CN" dirty="0" smtClean="0"/>
              <a:t>(</a:t>
            </a:r>
            <a:r>
              <a:rPr lang="zh-CN" altLang="en-US" dirty="0" smtClean="0"/>
              <a:t>根目录 </a:t>
            </a:r>
            <a:r>
              <a:rPr lang="en-US" altLang="zh-CN" dirty="0" smtClean="0"/>
              <a:t>ionic serve)</a:t>
            </a:r>
            <a:endParaRPr lang="en-US" altLang="zh-CN" dirty="0" smtClean="0"/>
          </a:p>
          <a:p>
            <a:pPr marL="514350" indent="-514350">
              <a:buNone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ios-</a:t>
            </a:r>
            <a:r>
              <a:rPr lang="zh-CN" altLang="en-US"/>
              <a:t>调试方法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1.xcode </a:t>
            </a:r>
            <a:r>
              <a:rPr lang="zh-CN" altLang="en-US"/>
              <a:t>直接查看日志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优点：方便可以查看原生代码报错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缺点：与</a:t>
            </a:r>
            <a:r>
              <a:rPr lang="en-US" altLang="zh-CN"/>
              <a:t>android studio</a:t>
            </a:r>
            <a:r>
              <a:rPr lang="zh-CN" altLang="en-US"/>
              <a:t>一样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2.safari </a:t>
            </a:r>
            <a:r>
              <a:rPr lang="zh-CN" altLang="en-US"/>
              <a:t>调试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与</a:t>
            </a:r>
            <a:r>
              <a:rPr lang="en-US" altLang="zh-CN"/>
              <a:t>chrome</a:t>
            </a:r>
            <a:r>
              <a:rPr lang="zh-CN" altLang="en-US"/>
              <a:t>调试</a:t>
            </a:r>
            <a:r>
              <a:rPr lang="en-US" altLang="zh-CN"/>
              <a:t>android</a:t>
            </a:r>
            <a:r>
              <a:rPr lang="zh-CN" altLang="en-US"/>
              <a:t>查看日志一样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安装</a:t>
            </a:r>
            <a:r>
              <a:rPr lang="en-US" altLang="zh-CN" dirty="0" err="1" smtClean="0"/>
              <a:t>cordova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 err="1" smtClean="0"/>
              <a:t>npm</a:t>
            </a:r>
            <a:r>
              <a:rPr lang="en-US" altLang="zh-CN" dirty="0" smtClean="0"/>
              <a:t> install –g </a:t>
            </a:r>
            <a:r>
              <a:rPr lang="en-US" altLang="zh-CN" dirty="0" err="1" smtClean="0"/>
              <a:t>cordova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 smtClean="0"/>
              <a:t>安装插件</a:t>
            </a:r>
            <a:r>
              <a:rPr lang="en-US" altLang="zh-CN" dirty="0" smtClean="0"/>
              <a:t> </a:t>
            </a:r>
            <a:r>
              <a:rPr lang="en-US" altLang="zh-CN" sz="2800" dirty="0" err="1" smtClean="0"/>
              <a:t>cordova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plugin</a:t>
            </a:r>
            <a:r>
              <a:rPr lang="en-US" altLang="zh-CN" sz="2800" dirty="0" smtClean="0"/>
              <a:t>  add ***</a:t>
            </a:r>
            <a:endParaRPr lang="en-US" altLang="zh-CN" sz="2800" dirty="0" smtClean="0"/>
          </a:p>
          <a:p>
            <a:pPr marL="514350" indent="-514350">
              <a:buAutoNum type="arabicPeriod" startAt="3"/>
            </a:pPr>
            <a:r>
              <a:rPr lang="zh-CN" altLang="en-US" dirty="0" smtClean="0"/>
              <a:t>查看插件</a:t>
            </a:r>
            <a:r>
              <a:rPr lang="en-US" altLang="zh-CN" dirty="0" smtClean="0"/>
              <a:t> </a:t>
            </a:r>
            <a:r>
              <a:rPr lang="en-US" altLang="zh-CN" sz="2800" dirty="0" err="1" smtClean="0"/>
              <a:t>cordova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plugin</a:t>
            </a:r>
            <a:r>
              <a:rPr lang="en-US" altLang="zh-CN" sz="2800" dirty="0" smtClean="0"/>
              <a:t>  </a:t>
            </a:r>
            <a:r>
              <a:rPr lang="en-US" altLang="zh-CN" sz="2800" dirty="0" err="1" smtClean="0"/>
              <a:t>ls</a:t>
            </a:r>
            <a:endParaRPr lang="en-US" altLang="zh-CN" sz="2800" dirty="0" smtClean="0"/>
          </a:p>
          <a:p>
            <a:pPr marL="514350" indent="-514350">
              <a:buAutoNum type="arabicPeriod" startAt="4"/>
            </a:pPr>
            <a:r>
              <a:rPr lang="zh-CN" altLang="en-US" sz="2800" dirty="0" smtClean="0"/>
              <a:t>移除插件 </a:t>
            </a:r>
            <a:r>
              <a:rPr lang="en-US" altLang="zh-CN" sz="2800" dirty="0" err="1" smtClean="0"/>
              <a:t>cordova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plugin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rm</a:t>
            </a:r>
            <a:r>
              <a:rPr lang="en-US" altLang="zh-CN" sz="2800" dirty="0" smtClean="0"/>
              <a:t> ***</a:t>
            </a:r>
            <a:endParaRPr lang="en-US" altLang="zh-CN" sz="2800" dirty="0" smtClean="0"/>
          </a:p>
          <a:p>
            <a:pPr marL="514350" indent="-514350">
              <a:buAutoNum type="arabicPeriod" startAt="4"/>
            </a:pPr>
            <a:r>
              <a:rPr lang="zh-CN" altLang="en-US" sz="2800" dirty="0" smtClean="0"/>
              <a:t>平台安装 </a:t>
            </a:r>
            <a:r>
              <a:rPr lang="en-US" altLang="zh-CN" sz="2800" dirty="0" err="1" smtClean="0"/>
              <a:t>cordova</a:t>
            </a:r>
            <a:r>
              <a:rPr lang="en-US" altLang="zh-CN" sz="2800" dirty="0" smtClean="0"/>
              <a:t> platform add android/</a:t>
            </a:r>
            <a:r>
              <a:rPr lang="en-US" altLang="zh-CN" sz="2800" dirty="0" err="1" smtClean="0"/>
              <a:t>ios</a:t>
            </a:r>
            <a:endParaRPr lang="en-US" altLang="zh-CN" sz="2800" dirty="0" err="1" smtClean="0"/>
          </a:p>
          <a:p>
            <a:pPr marL="0" indent="0">
              <a:buNone/>
            </a:pPr>
            <a:r>
              <a:rPr lang="zh-CN" altLang="en-US" sz="2800" dirty="0" smtClean="0"/>
              <a:t>官方安装插件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zh-CN" altLang="en-US" sz="2800" dirty="0" smtClean="0"/>
              <a:t>       </a:t>
            </a:r>
            <a:r>
              <a:rPr lang="en-US" altLang="zh-CN" sz="2800" dirty="0" smtClean="0"/>
              <a:t>ionic cordova *** //</a:t>
            </a:r>
            <a:r>
              <a:rPr lang="zh-CN" altLang="en-US" sz="2800" dirty="0" smtClean="0"/>
              <a:t>会在</a:t>
            </a:r>
            <a:r>
              <a:rPr lang="en-US" altLang="zh-CN" sz="2800" dirty="0" smtClean="0"/>
              <a:t>package.json</a:t>
            </a:r>
            <a:r>
              <a:rPr lang="zh-CN" altLang="en-US" sz="2800" dirty="0" smtClean="0"/>
              <a:t>里面生成项目依赖文件。</a:t>
            </a:r>
            <a:endParaRPr lang="zh-CN" altLang="en-US" sz="2800" dirty="0" smtClean="0"/>
          </a:p>
          <a:p>
            <a:pPr marL="914400" lvl="1" indent="-514350">
              <a:buNone/>
            </a:pPr>
            <a:endParaRPr lang="en-US" altLang="zh-CN" dirty="0" smtClean="0"/>
          </a:p>
          <a:p>
            <a:pPr marL="914400" lvl="1" indent="-514350">
              <a:buNone/>
            </a:pPr>
            <a:endParaRPr lang="en-US" altLang="zh-CN" dirty="0" smtClean="0"/>
          </a:p>
          <a:p>
            <a:pPr marL="914400" lvl="1" indent="-514350">
              <a:buNone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项目结构目录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915" y="1565910"/>
            <a:ext cx="3688080" cy="4312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75100" y="1693545"/>
            <a:ext cx="50634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node_modules:npm </a:t>
            </a:r>
            <a:r>
              <a:rPr lang="zh-CN" altLang="en-US"/>
              <a:t>安装</a:t>
            </a:r>
            <a:r>
              <a:rPr lang="zh-CN" altLang="en-US"/>
              <a:t>项目依赖插件包；</a:t>
            </a:r>
            <a:endParaRPr lang="zh-CN" altLang="en-US"/>
          </a:p>
          <a:p>
            <a:r>
              <a:rPr lang="en-US" altLang="zh-CN">
                <a:sym typeface="+mn-ea"/>
              </a:rPr>
              <a:t>platform: android/ios </a:t>
            </a:r>
            <a:r>
              <a:rPr lang="zh-CN" altLang="en-US">
                <a:sym typeface="+mn-ea"/>
              </a:rPr>
              <a:t>平台；</a:t>
            </a:r>
            <a:endParaRPr lang="zh-CN" altLang="en-US">
              <a:sym typeface="+mn-ea"/>
            </a:endParaRPr>
          </a:p>
          <a:p>
            <a:r>
              <a:rPr lang="en-US" altLang="zh-CN"/>
              <a:t>plugins: cordova</a:t>
            </a:r>
            <a:r>
              <a:rPr lang="zh-CN" altLang="en-US"/>
              <a:t>插件存放的地方；</a:t>
            </a:r>
            <a:endParaRPr lang="zh-CN" altLang="en-US"/>
          </a:p>
          <a:p>
            <a:r>
              <a:rPr lang="en-US" altLang="zh-CN"/>
              <a:t>resources: </a:t>
            </a:r>
            <a:r>
              <a:rPr lang="zh-CN" altLang="en-US"/>
              <a:t>项目启动的一些图片的配置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src: </a:t>
            </a:r>
            <a:r>
              <a:rPr lang="zh-CN" altLang="en-US"/>
              <a:t>项目代码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www: </a:t>
            </a:r>
            <a:r>
              <a:rPr lang="zh-CN" altLang="en-US"/>
              <a:t>项目运行或者打包生成，</a:t>
            </a:r>
            <a:r>
              <a:rPr lang="en-US" altLang="zh-CN"/>
              <a:t>cordova</a:t>
            </a:r>
            <a:r>
              <a:rPr lang="zh-CN" altLang="en-US"/>
              <a:t>编译使用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config.xml: android/ios </a:t>
            </a:r>
            <a:r>
              <a:rPr lang="zh-CN" altLang="en-US"/>
              <a:t>打包成</a:t>
            </a:r>
            <a:r>
              <a:rPr lang="en-US" altLang="zh-CN"/>
              <a:t>app</a:t>
            </a:r>
            <a:r>
              <a:rPr lang="zh-CN" altLang="en-US"/>
              <a:t>的配置文件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cordova-hcp.json: </a:t>
            </a:r>
            <a:r>
              <a:rPr lang="zh-CN" altLang="en-US"/>
              <a:t>热更新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package.json: </a:t>
            </a:r>
            <a:r>
              <a:rPr lang="zh-CN" altLang="en-US"/>
              <a:t>项目依赖，项目描述等，</a:t>
            </a:r>
            <a:r>
              <a:rPr lang="en-US" altLang="zh-CN"/>
              <a:t>npm install</a:t>
            </a:r>
            <a:r>
              <a:rPr lang="zh-CN" altLang="en-US"/>
              <a:t>等使用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release-signing.properties:android </a:t>
            </a:r>
            <a:r>
              <a:rPr lang="zh-CN" altLang="en-US"/>
              <a:t>打</a:t>
            </a:r>
            <a:r>
              <a:rPr lang="en-US" altLang="zh-CN"/>
              <a:t>release</a:t>
            </a:r>
            <a:r>
              <a:rPr lang="zh-CN" altLang="en-US"/>
              <a:t>包需要使用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README.md:</a:t>
            </a:r>
            <a:r>
              <a:rPr lang="zh-CN" altLang="en-US"/>
              <a:t>项目描述，里面有所有需要插件的下载链接</a:t>
            </a:r>
            <a:r>
              <a:rPr lang="en-US" altLang="zh-CN"/>
              <a:t>;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platform-android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36040"/>
            <a:ext cx="2905125" cy="5374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7315" y="1506220"/>
            <a:ext cx="4542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release-signing.properties:android </a:t>
            </a:r>
            <a:r>
              <a:rPr lang="zh-CN" altLang="en-US"/>
              <a:t>打</a:t>
            </a:r>
            <a:r>
              <a:rPr lang="en-US" altLang="zh-CN"/>
              <a:t>release</a:t>
            </a:r>
            <a:r>
              <a:rPr lang="zh-CN" altLang="en-US"/>
              <a:t>包的时候必备；可以免去打出</a:t>
            </a:r>
            <a:r>
              <a:rPr lang="en-US" altLang="zh-CN"/>
              <a:t>debug</a:t>
            </a:r>
            <a:r>
              <a:rPr lang="zh-CN" altLang="en-US"/>
              <a:t>包，再去</a:t>
            </a:r>
            <a:r>
              <a:rPr lang="en-US" altLang="zh-CN"/>
              <a:t>android studio</a:t>
            </a:r>
            <a:r>
              <a:rPr lang="zh-CN" altLang="en-US"/>
              <a:t>上面签名；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90" y="3552190"/>
            <a:ext cx="4780915" cy="9429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2591435" y="4581525"/>
            <a:ext cx="1764665" cy="1485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5573"/>
            <a:ext cx="8229600" cy="1143000"/>
          </a:xfrm>
        </p:spPr>
        <p:txBody>
          <a:bodyPr/>
          <a:p>
            <a:r>
              <a:rPr lang="en-US" altLang="zh-CN"/>
              <a:t>plugins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091565" y="5013325"/>
            <a:ext cx="2875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目前共使用了</a:t>
            </a:r>
            <a:r>
              <a:rPr lang="en-US" altLang="zh-CN"/>
              <a:t>35</a:t>
            </a:r>
            <a:r>
              <a:rPr lang="zh-CN" altLang="en-US"/>
              <a:t>个插件；</a:t>
            </a:r>
            <a:endParaRPr lang="zh-CN" altLang="en-US"/>
          </a:p>
          <a:p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1565" y="1278890"/>
            <a:ext cx="2876550" cy="3533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95" y="1278890"/>
            <a:ext cx="2694940" cy="4190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config.xml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17015"/>
            <a:ext cx="6962775" cy="190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360" y="3630295"/>
            <a:ext cx="64090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/>
              <a:t>android-versionCode</a:t>
            </a:r>
            <a:r>
              <a:rPr lang="zh-CN" altLang="en-US"/>
              <a:t>配置：这是</a:t>
            </a:r>
            <a:r>
              <a:rPr lang="en-US" altLang="zh-CN"/>
              <a:t>android</a:t>
            </a:r>
            <a:r>
              <a:rPr lang="zh-CN" altLang="en-US"/>
              <a:t>的小版本号的标识，每次发版的时候必须要把这个值增加最少</a:t>
            </a:r>
            <a:r>
              <a:rPr lang="en-US" altLang="zh-CN"/>
              <a:t>1</a:t>
            </a:r>
            <a:r>
              <a:rPr lang="zh-CN" altLang="en-US"/>
              <a:t>，不然应用宝无法上传；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/>
              <a:t>version</a:t>
            </a:r>
            <a:r>
              <a:rPr lang="zh-CN" altLang="en-US"/>
              <a:t>配置：这是大版本的标识；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/>
              <a:t>name</a:t>
            </a:r>
            <a:r>
              <a:rPr lang="zh-CN" altLang="en-US"/>
              <a:t>配置：这是默认的</a:t>
            </a:r>
            <a:r>
              <a:rPr lang="en-US" altLang="zh-CN"/>
              <a:t>app</a:t>
            </a:r>
            <a:r>
              <a:rPr lang="zh-CN" altLang="en-US"/>
              <a:t>的显示名字，建议直接写成中文在安装平台，这样</a:t>
            </a:r>
            <a:r>
              <a:rPr lang="en-US" altLang="zh-CN"/>
              <a:t>android</a:t>
            </a:r>
            <a:r>
              <a:rPr lang="zh-CN" altLang="en-US"/>
              <a:t>就不需要在经过</a:t>
            </a:r>
            <a:r>
              <a:rPr lang="en-US" altLang="zh-CN"/>
              <a:t>android studio</a:t>
            </a:r>
            <a:r>
              <a:rPr lang="zh-CN" altLang="en-US"/>
              <a:t>修改应用的名称了；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config.xml -2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764030"/>
            <a:ext cx="6086475" cy="561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4340" y="2667000"/>
            <a:ext cx="557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插件安装之后生成一条</a:t>
            </a:r>
            <a:r>
              <a:rPr lang="en-US" altLang="zh-CN"/>
              <a:t>plugin </a:t>
            </a:r>
            <a:r>
              <a:rPr lang="zh-CN" altLang="en-US"/>
              <a:t>的配置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93770"/>
            <a:ext cx="5133340" cy="1352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5136515"/>
            <a:ext cx="5113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热更新配置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br>
              <a:rPr lang="en-US" altLang="zh-CN" dirty="0" err="1" smtClean="0">
                <a:sym typeface="+mn-ea"/>
              </a:rPr>
            </a:br>
            <a:r>
              <a:rPr lang="en-US" altLang="zh-CN" dirty="0" err="1" smtClean="0">
                <a:sym typeface="+mn-ea"/>
              </a:rPr>
              <a:t>package.json</a:t>
            </a:r>
            <a:r>
              <a:rPr lang="zh-CN" altLang="en-US" dirty="0" smtClean="0">
                <a:sym typeface="+mn-ea"/>
              </a:rPr>
              <a:t>文件管理</a:t>
            </a:r>
            <a:br>
              <a:rPr lang="zh-CN" altLang="en-US" dirty="0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962785"/>
            <a:ext cx="8229600" cy="1249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3548380"/>
            <a:ext cx="76327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scripts: </a:t>
            </a:r>
            <a:r>
              <a:rPr lang="zh-CN" altLang="en-US"/>
              <a:t>可以配置一些运行的脚本配置；</a:t>
            </a:r>
            <a:endParaRPr lang="zh-CN" altLang="en-US"/>
          </a:p>
          <a:p>
            <a:r>
              <a:rPr lang="zh-CN" altLang="en-US"/>
              <a:t>使用方法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clean: npm run clean;</a:t>
            </a:r>
            <a:endParaRPr lang="en-US" altLang="zh-CN"/>
          </a:p>
          <a:p>
            <a:r>
              <a:rPr lang="en-US" altLang="zh-CN"/>
              <a:t>build: npm run build;</a:t>
            </a:r>
            <a:endParaRPr lang="en-US" altLang="zh-CN"/>
          </a:p>
          <a:p>
            <a:r>
              <a:rPr lang="en-US" altLang="zh-CN"/>
              <a:t>...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mac</a:t>
            </a:r>
            <a:r>
              <a:rPr lang="zh-CN" altLang="en-US"/>
              <a:t>上面直接运行</a:t>
            </a:r>
            <a:r>
              <a:rPr lang="en-US" altLang="zh-CN"/>
              <a:t>ionic build -prod </a:t>
            </a:r>
            <a:r>
              <a:rPr lang="zh-CN" altLang="en-US"/>
              <a:t>可能会报内存溢出的错误</a:t>
            </a:r>
            <a:r>
              <a:rPr lang="en-US" altLang="zh-CN"/>
              <a:t>;</a:t>
            </a:r>
            <a:r>
              <a:rPr lang="zh-CN" altLang="en-US"/>
              <a:t>请使用 </a:t>
            </a:r>
            <a:r>
              <a:rPr lang="en-US" altLang="zh-CN"/>
              <a:t>npm run ionic:build --prod;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2633</Words>
  <Application>WPS 演示</Application>
  <PresentationFormat>全屏显示(4:3)</PresentationFormat>
  <Paragraphs>167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Arial Unicode MS</vt:lpstr>
      <vt:lpstr>Wingdings</vt:lpstr>
      <vt:lpstr>Office 主题</vt:lpstr>
      <vt:lpstr>IONIC3 指南</vt:lpstr>
      <vt:lpstr>安装IONIC</vt:lpstr>
      <vt:lpstr>安装cordova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package.json文件管理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IONIC Native 安装</vt:lpstr>
      <vt:lpstr>打包编译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IONIC3 指南</dc:title>
  <dc:creator/>
  <cp:lastModifiedBy>win7</cp:lastModifiedBy>
  <cp:revision>26</cp:revision>
  <dcterms:created xsi:type="dcterms:W3CDTF">2018-01-15T01:26:33Z</dcterms:created>
  <dcterms:modified xsi:type="dcterms:W3CDTF">2018-01-15T03:04:28Z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